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spPr>
            <a:solidFill>
              <a:srgbClr val="F2B84B"/>
            </a:solidFill>
            <a:ln w="25400" cap="flat">
              <a:solidFill>
                <a:srgbClr val="F2B8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F2B84B"/>
              </a:solidFill>
              <a:ln w="9525" cap="flat">
                <a:solidFill>
                  <a:srgbClr val="F2B8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Lun</c:v>
                  </c:pt>
                  <c:pt idx="1">
                    <c:v>Mar</c:v>
                  </c:pt>
                  <c:pt idx="2">
                    <c:v>Mié</c:v>
                  </c:pt>
                  <c:pt idx="3">
                    <c:v>Jue</c:v>
                  </c:pt>
                  <c:pt idx="4">
                    <c:v>Vie</c:v>
                  </c:pt>
                  <c:pt idx="5">
                    <c:v>Sáb</c:v>
                  </c:pt>
                  <c:pt idx="6">
                    <c:v>Dom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</c:v>
                </c:pt>
                <c:pt idx="1">
                  <c:v>78</c:v>
                </c:pt>
                <c:pt idx="2">
                  <c:v>86</c:v>
                </c:pt>
                <c:pt idx="3">
                  <c:v>83</c:v>
                </c:pt>
                <c:pt idx="4">
                  <c:v>101</c:v>
                </c:pt>
                <c:pt idx="5">
                  <c:v>135</c:v>
                </c:pt>
                <c:pt idx="6">
                  <c:v>128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Producción sugerida</c:v>
                </c:pt>
              </c:strCache>
            </c:strRef>
          </c:tx>
          <c:spPr>
            <a:solidFill>
              <a:srgbClr val="8FC7FF"/>
            </a:solidFill>
            <a:ln w="25400" cap="flat">
              <a:solidFill>
                <a:srgbClr val="8FC7F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FC7FF"/>
              </a:solidFill>
              <a:ln w="9525" cap="flat">
                <a:solidFill>
                  <a:srgbClr val="8FC7F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Lun</c:v>
                  </c:pt>
                  <c:pt idx="1">
                    <c:v>Mar</c:v>
                  </c:pt>
                  <c:pt idx="2">
                    <c:v>Mié</c:v>
                  </c:pt>
                  <c:pt idx="3">
                    <c:v>Jue</c:v>
                  </c:pt>
                  <c:pt idx="4">
                    <c:v>Vie</c:v>
                  </c:pt>
                  <c:pt idx="5">
                    <c:v>Sáb</c:v>
                  </c:pt>
                  <c:pt idx="6">
                    <c:v>Dom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76</c:v>
                </c:pt>
                <c:pt idx="1">
                  <c:v>80</c:v>
                </c:pt>
                <c:pt idx="2">
                  <c:v>88</c:v>
                </c:pt>
                <c:pt idx="3">
                  <c:v>87</c:v>
                </c:pt>
                <c:pt idx="4">
                  <c:v>106</c:v>
                </c:pt>
                <c:pt idx="5">
                  <c:v>140</c:v>
                </c:pt>
                <c:pt idx="6">
                  <c:v>132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Impacto</c:v>
                </c:pt>
              </c:strCache>
            </c:strRef>
          </c:tx>
          <c:spPr>
            <a:solidFill>
              <a:srgbClr val="F2B8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Control</c:v>
                  </c:pt>
                  <c:pt idx="1">
                    <c:v>Costos</c:v>
                  </c:pt>
                  <c:pt idx="2">
                    <c:v>Pedidos</c:v>
                  </c:pt>
                  <c:pt idx="3">
                    <c:v>Mermas</c:v>
                  </c:pt>
                  <c:pt idx="4">
                    <c:v>Mercadeo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88</c:v>
                </c:pt>
                <c:pt idx="2">
                  <c:v>82</c:v>
                </c:pt>
                <c:pt idx="3">
                  <c:v>76</c:v>
                </c:pt>
                <c:pt idx="4">
                  <c:v>95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command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91440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PIGASUS ×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INTELIGENCIA 360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12648" y="2779776"/>
            <a:ext cx="4709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Sistema operativo con IA para controlar sedes, costos, pedidos, mermas y ventas.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21792" y="370332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No es un chatbot. Es el tablero donde el dueño deja de adivinar y empieza a decidir.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diagnóstico ejecutivo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LO QUE REALMENTE NECESITA PIGASUS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94360" y="1325880"/>
            <a:ext cx="566928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 diario de la operación + rentabilidad real + activación comercial.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40080" y="3154680"/>
            <a:ext cx="53035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AAB4BF"/>
                </a:solidFill>
              </a:rPr>
              <a:t>Pigasus no necesita “otra herramienta”. Necesita que la información deje de vivir separada y se convierta en decisiones concretas todos los días.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0" y="132588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2B84B"/>
                </a:solidFill>
              </a:rPr>
              <a:t>20K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0" y="18288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contactos en base de datos</a:t>
            </a:r>
            <a:endParaRPr lang="en-US" sz="870" dirty="0"/>
          </a:p>
        </p:txBody>
      </p:sp>
      <p:sp>
        <p:nvSpPr>
          <p:cNvPr id="8" name="Text 6"/>
          <p:cNvSpPr/>
          <p:nvPr/>
        </p:nvSpPr>
        <p:spPr>
          <a:xfrm>
            <a:off x="8823960" y="132588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8FD47E"/>
                </a:solidFill>
              </a:rPr>
              <a:t>Sedes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8823960" y="18288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inventario ideal por punto</a:t>
            </a:r>
            <a:endParaRPr lang="en-US" sz="870" dirty="0"/>
          </a:p>
        </p:txBody>
      </p:sp>
      <p:sp>
        <p:nvSpPr>
          <p:cNvPr id="10" name="Text 8"/>
          <p:cNvSpPr/>
          <p:nvPr/>
        </p:nvSpPr>
        <p:spPr>
          <a:xfrm>
            <a:off x="6400800" y="297180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8FC7FF"/>
                </a:solidFill>
              </a:rPr>
              <a:t>Diario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6400800" y="3474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food cost y margen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8823960" y="297180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47B20"/>
                </a:solidFill>
              </a:rPr>
              <a:t>IA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8823960" y="3474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pedidos, mermas y mercadeo</a:t>
            </a:r>
            <a:endParaRPr lang="en-US" sz="870" dirty="0"/>
          </a:p>
        </p:txBody>
      </p:sp>
      <p:sp>
        <p:nvSpPr>
          <p:cNvPr id="14" name="Text 12"/>
          <p:cNvSpPr/>
          <p:nvPr/>
        </p:nvSpPr>
        <p:spPr>
          <a:xfrm>
            <a:off x="6492240" y="4617720"/>
            <a:ext cx="43891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La oportunidad grande: convertir operación + WhatsApp + datos históricos en un sistema de crecimiento.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RESUMEN PARA DUEÑO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quality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problema no es falta de datos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ES FALTA DE ORQUESTACIÓN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1417320"/>
            <a:ext cx="45720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3E8"/>
                </a:solidFill>
              </a:rPr>
              <a:t>Cuando inventarios, compras, producción, calidad, finanzas y mercadeo trabajan separados, el negocio pierde velocidad y margen.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85800" y="278892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F2B84B"/>
                </a:solidFill>
              </a:rPr>
              <a:t>DOLOR 1</a:t>
            </a:r>
            <a:endParaRPr lang="en-US" sz="720" dirty="0"/>
          </a:p>
        </p:txBody>
      </p:sp>
      <p:sp>
        <p:nvSpPr>
          <p:cNvPr id="7" name="Text 4"/>
          <p:cNvSpPr/>
          <p:nvPr/>
        </p:nvSpPr>
        <p:spPr>
          <a:xfrm>
            <a:off x="685800" y="3063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No se sabe con precisión qué sede está usando bien o mal su inventario.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85800" y="374904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F2B84B"/>
                </a:solidFill>
              </a:rPr>
              <a:t>DOLOR 2</a:t>
            </a:r>
            <a:endParaRPr lang="en-US" sz="720" dirty="0"/>
          </a:p>
        </p:txBody>
      </p:sp>
      <p:sp>
        <p:nvSpPr>
          <p:cNvPr id="9" name="Text 6"/>
          <p:cNvSpPr/>
          <p:nvPr/>
        </p:nvSpPr>
        <p:spPr>
          <a:xfrm>
            <a:off x="685800" y="40233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Las compras y producción pueden depender más de intuición que de proyección.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85800" y="470916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F2B84B"/>
                </a:solidFill>
              </a:rPr>
              <a:t>DOLOR 3</a:t>
            </a:r>
            <a:endParaRPr lang="en-US" sz="720" dirty="0"/>
          </a:p>
        </p:txBody>
      </p:sp>
      <p:sp>
        <p:nvSpPr>
          <p:cNvPr id="11" name="Text 8"/>
          <p:cNvSpPr/>
          <p:nvPr/>
        </p:nvSpPr>
        <p:spPr>
          <a:xfrm>
            <a:off x="685800" y="49834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La base de datos existe, pero todavía puede vender mucho más por WhatsApp.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RIESGO OPERATIVO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4" name="Text 11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command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visión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UN CEREBRO OPERATIVO PARA PIGASUS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1325880"/>
            <a:ext cx="470916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Una capa de Inteligencia 360 conectada a las áreas clave del negocio para responder preguntas, activar alertas, proyectar pedidos y mostrar rentabilidad por sede.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85800" y="2788920"/>
            <a:ext cx="475488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F8F3E8"/>
                </a:solidFill>
              </a:rPr>
              <a:t>Gerencia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8F3E8"/>
                </a:solidFill>
              </a:rPr>
              <a:t>→ pregunta por WhatsApp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8F3E8"/>
                </a:solidFill>
              </a:rPr>
              <a:t>→ recibe indicadores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8F3E8"/>
                </a:solidFill>
              </a:rPr>
              <a:t>→ toma decisiones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8F3E8"/>
                </a:solidFill>
              </a:rPr>
              <a:t>→ el sistema ejecuta seguimiento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5800" y="4892040"/>
            <a:ext cx="47548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2B84B"/>
                </a:solidFill>
              </a:rPr>
              <a:t>La IA no reemplaza la experiencia del negocio: la vuelve más rápida, medible y rentable.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ARQUITECTURA DE DECISIÓN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inventory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Inventario ideal por sede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EL PUNTO DONDE SE FUGA O SE PROTEGE LA PLATA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1417320"/>
            <a:ext cx="46634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Cada sede debe tener su inventario ideal, su consumo esperado, sus mínimos y máximos, y sus alertas antes de quedarse sin producto.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85800" y="2743200"/>
            <a:ext cx="4480560" cy="1965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Existencias en tiempo real por sede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Alertas de agotados y sobreinventario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Transferencias inteligentes entre puntos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Comparación inventario físico vs. teórico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Diferencias visibles en pesos, no solo en unidades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13232" y="5074920"/>
            <a:ext cx="43891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2B84B"/>
                </a:solidFill>
              </a:rPr>
              <a:t>Pregunta demo: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F2B84B"/>
                </a:solidFill>
              </a:rPr>
              <a:t>“¿Qué sede está más lejos de su inventario ideal hoy?”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01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Pedidos + compras + producción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DE REACTIVO A PREDICTIVO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1298448"/>
            <a:ext cx="49377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La meta no es pedir cuando ya falta. La meta es anticipar cuánto se venderá, cuánto producir y cuánto comprar antes de que el problema llegue.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31520" y="2697480"/>
            <a:ext cx="438912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Ventas históricas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+ calendario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+ clima/temporada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+ consumo real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= pedido recomendado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6400800" y="1280160"/>
            <a:ext cx="41148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Lo que debe mostrar el demo: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0" y="1828800"/>
            <a:ext cx="4526280" cy="1920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Proyección de ventas por sede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Recomendación de producción diaria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Lista sugerida de compras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Riesgo de agotados y excedentes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• Ajustes por fechas especiales o promociones</a:t>
            </a:r>
            <a:endParaRPr lang="en-US" sz="15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6199632" y="4142232"/>
          <a:ext cx="48006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Text 6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02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Food cost al día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EL INDICADOR QUE NO PUEDE ESPERAR A FIN DE MES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94360" y="1307592"/>
            <a:ext cx="557784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Rentabilidad visible todos los días, por sede y por producto.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58368" y="3154680"/>
            <a:ext cx="502920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AAB4BF"/>
                </a:solidFill>
              </a:rPr>
              <a:t>El sistema debe calcular costos reales, márgenes, variaciones de materia prima y alertas cuando un producto empieza a dejar menos plata.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583680" y="12344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2B84B"/>
                </a:solidFill>
              </a:rPr>
              <a:t>Costo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583680" y="1737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receta y materia prima</a:t>
            </a:r>
            <a:endParaRPr lang="en-US" sz="870" dirty="0"/>
          </a:p>
        </p:txBody>
      </p:sp>
      <p:sp>
        <p:nvSpPr>
          <p:cNvPr id="8" name="Text 6"/>
          <p:cNvSpPr/>
          <p:nvPr/>
        </p:nvSpPr>
        <p:spPr>
          <a:xfrm>
            <a:off x="8732520" y="12344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8FD47E"/>
                </a:solidFill>
              </a:rPr>
              <a:t>Margen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8732520" y="1737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por producto y sede</a:t>
            </a:r>
            <a:endParaRPr lang="en-US" sz="870" dirty="0"/>
          </a:p>
        </p:txBody>
      </p:sp>
      <p:sp>
        <p:nvSpPr>
          <p:cNvPr id="10" name="Text 8"/>
          <p:cNvSpPr/>
          <p:nvPr/>
        </p:nvSpPr>
        <p:spPr>
          <a:xfrm>
            <a:off x="6583680" y="28346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47B20"/>
                </a:solidFill>
              </a:rPr>
              <a:t>Alerta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6583680" y="33375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cuando cambia el costo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8732520" y="28346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8FC7FF"/>
                </a:solidFill>
              </a:rPr>
              <a:t>Simula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8732520" y="33375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AAB4BF"/>
                </a:solidFill>
              </a:rPr>
              <a:t>precio, receta o proveedor</a:t>
            </a:r>
            <a:endParaRPr lang="en-US" sz="870" dirty="0"/>
          </a:p>
        </p:txBody>
      </p:sp>
      <p:sp>
        <p:nvSpPr>
          <p:cNvPr id="14" name="Text 12"/>
          <p:cNvSpPr/>
          <p:nvPr/>
        </p:nvSpPr>
        <p:spPr>
          <a:xfrm>
            <a:off x="6492240" y="4617720"/>
            <a:ext cx="43891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Pregunta demo: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“¿Cuál fue el food cost de la sede principal esta semana y qué producto bajó margen?”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03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quality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Mermas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EL DESPERDICIO DEBE HABLAR EN PESOS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76656" y="1325880"/>
            <a:ext cx="46634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3E8"/>
                </a:solidFill>
              </a:rPr>
              <a:t>Cada merma debe quedar asociada a producto, sede, motivo, responsable, turno y valor perdido. Sin eso, se vuelve paisaje.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13232" y="2743200"/>
            <a:ext cx="438912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Registro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→ motivo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→ dinero perdido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→ patrón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</a:rPr>
              <a:t>→ acción correctiva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713232" y="4663440"/>
            <a:ext cx="43891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El dueño no debería preguntar “¿qué pasó?”; debería recibir la alerta antes de que se repita.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04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marketing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Mercadeo ⚠️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LA PLATA MÁS RÁPIDA ESTÁ EN LA BASE DE DATOS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76656" y="1298448"/>
            <a:ext cx="48920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Tienen cerca de 20.000 contactos y usan WhatsApp. Ahí hay una oportunidad gigante de recompra, frecuencia y campañas personalizadas.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94360" y="2743200"/>
            <a:ext cx="5029200" cy="1463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 enviar más mensajes. Enviar mejores mensajes.</a:t>
            </a:r>
            <a:endParaRPr lang="en-US" sz="3300" dirty="0"/>
          </a:p>
        </p:txBody>
      </p:sp>
      <p:sp>
        <p:nvSpPr>
          <p:cNvPr id="7" name="Text 4"/>
          <p:cNvSpPr/>
          <p:nvPr/>
        </p:nvSpPr>
        <p:spPr>
          <a:xfrm>
            <a:off x="685800" y="4572000"/>
            <a:ext cx="475488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Segmentación por comportamiento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Campañas automáticas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Reactivación de clientes dormidos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Cumpleaños y fechas especiales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Medición de venta atribuida a WhatsApp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05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Agentes IA por área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NO UNO. UN EQUIPO COMPLETO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1234440"/>
            <a:ext cx="51206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8F3E8"/>
                </a:solidFill>
              </a:rPr>
              <a:t>Pigasus debe ver un ecosistema de agentes conectados, cada uno con una misión clara y medible.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77240" y="202996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Recursos Humanos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30428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turnos, novedades, asistencia, solicitudes internas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6080760" y="202996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Financiero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080760" y="230428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flujo, gastos, margen, alertas gerenciales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777240" y="289864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Contabilidad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317296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documentos, conciliaciones, soportes, reportes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6080760" y="289864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Compras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80760" y="317296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proveedores, precios, reposición y aprobaciones</a:t>
            </a:r>
            <a:endParaRPr lang="en-US" sz="1220" dirty="0"/>
          </a:p>
        </p:txBody>
      </p:sp>
      <p:sp>
        <p:nvSpPr>
          <p:cNvPr id="13" name="Text 11"/>
          <p:cNvSpPr/>
          <p:nvPr/>
        </p:nvSpPr>
        <p:spPr>
          <a:xfrm>
            <a:off x="777240" y="376732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FD47E"/>
                </a:solidFill>
              </a:rPr>
              <a:t>Logística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77240" y="404164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despachos, entregas, traslados entre sedes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6080760" y="376732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FD47E"/>
                </a:solidFill>
              </a:rPr>
              <a:t>Producción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80760" y="404164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plan diario, recetas, capacidad y prioridades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777240" y="463600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FD47E"/>
                </a:solidFill>
              </a:rPr>
              <a:t>Calidad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7240" y="491032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checklists, no conformidades, auditorías</a:t>
            </a:r>
            <a:endParaRPr lang="en-US" sz="1220" dirty="0"/>
          </a:p>
        </p:txBody>
      </p:sp>
      <p:sp>
        <p:nvSpPr>
          <p:cNvPr id="19" name="Text 17"/>
          <p:cNvSpPr/>
          <p:nvPr/>
        </p:nvSpPr>
        <p:spPr>
          <a:xfrm>
            <a:off x="6080760" y="4636008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FD47E"/>
                </a:solidFill>
              </a:rPr>
              <a:t>Operaciones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080760" y="4910328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F8F3E8"/>
                </a:solidFill>
              </a:rPr>
              <a:t>indicadores, tareas, incidencias y seguimiento</a:t>
            </a:r>
            <a:endParaRPr lang="en-US" sz="1220" dirty="0"/>
          </a:p>
        </p:txBody>
      </p:sp>
      <p:sp>
        <p:nvSpPr>
          <p:cNvPr id="21" name="Text 19"/>
          <p:cNvSpPr/>
          <p:nvPr/>
        </p:nvSpPr>
        <p:spPr>
          <a:xfrm>
            <a:off x="749808" y="5715000"/>
            <a:ext cx="9418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2B84B"/>
                </a:solidFill>
              </a:rPr>
              <a:t>La IA no solo responde: organiza, alerta, recomienda y deja trazabilidad.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MÓDULO 06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demo correcto para Pigasus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QUE NO SE SIENTA BÁSICO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1234440"/>
            <a:ext cx="55778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8F3E8"/>
                </a:solidFill>
              </a:rPr>
              <a:t>El dueño debe ver tres momentos. Cortos, concretos y con datos que se sientan como su negocio.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7240" y="2148840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F2B84B"/>
                </a:solidFill>
              </a:rPr>
              <a:t>DEMO 01</a:t>
            </a:r>
            <a:endParaRPr lang="en-US" sz="720" dirty="0"/>
          </a:p>
        </p:txBody>
      </p:sp>
      <p:sp>
        <p:nvSpPr>
          <p:cNvPr id="6" name="Text 4"/>
          <p:cNvSpPr/>
          <p:nvPr/>
        </p:nvSpPr>
        <p:spPr>
          <a:xfrm>
            <a:off x="777240" y="242316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Panel gerencial: ventas, food cost, inventario, mermas y desempeño por sede.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98848" y="2148840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8FD47E"/>
                </a:solidFill>
              </a:rPr>
              <a:t>DEMO 02</a:t>
            </a:r>
            <a:endParaRPr lang="en-US" sz="720" dirty="0"/>
          </a:p>
        </p:txBody>
      </p:sp>
      <p:sp>
        <p:nvSpPr>
          <p:cNvPr id="8" name="Text 6"/>
          <p:cNvSpPr/>
          <p:nvPr/>
        </p:nvSpPr>
        <p:spPr>
          <a:xfrm>
            <a:off x="4498848" y="242316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IA predictiva: cuánto vender, cuánto producir y qué pedir para cada punto.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0" y="2148840"/>
            <a:ext cx="3246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F47B20"/>
                </a:solidFill>
              </a:rPr>
              <a:t>DEMO 03</a:t>
            </a:r>
            <a:endParaRPr lang="en-US" sz="720" dirty="0"/>
          </a:p>
        </p:txBody>
      </p:sp>
      <p:sp>
        <p:nvSpPr>
          <p:cNvPr id="10" name="Text 8"/>
          <p:cNvSpPr/>
          <p:nvPr/>
        </p:nvSpPr>
        <p:spPr>
          <a:xfrm>
            <a:off x="8229600" y="242316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8F3E8"/>
                </a:solidFill>
              </a:rPr>
              <a:t>WhatsApp comercial: base de 20K segmentada y campañas de recompra medibles.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4526280"/>
            <a:ext cx="9875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F2B84B"/>
                </a:solidFill>
              </a:rPr>
              <a:t>Guion de venta: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F2B84B"/>
                </a:solidFill>
              </a:rPr>
              <a:t>“Usted no abre diez reportes. Usted pregunta y el sistema responde con la decisión.”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EXPERIENCIA DE DEMO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Arquitectura propuesta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UNA CAPA DE IA ENCIMA DE LA OPERACIÓN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731520" y="1508760"/>
            <a:ext cx="292608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Fuentes actuales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POS / ERP / Excel / WhatsApp / formularios / compras / inventario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0" y="1508760"/>
            <a:ext cx="320040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2B84B"/>
                </a:solidFill>
              </a:rPr>
              <a:t>Capa Inteligencia 360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2B84B"/>
                </a:solidFill>
              </a:rPr>
              <a:t>limpieza de datos · alertas · reportes · agentes · automatizaciones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58200" y="1508760"/>
            <a:ext cx="274320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Salidas de negocio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8F3E8"/>
                </a:solidFill>
              </a:rPr>
              <a:t>dashboard gerencial · WhatsApp interno · campañas · pedidos sugeridos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3246120"/>
            <a:ext cx="1033272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F8F3E8"/>
                </a:solidFill>
              </a:rPr>
              <a:t>Fuentes actuales  →  Inteligencia 360  →  Decisiones y ejecución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960120" y="4754880"/>
            <a:ext cx="96012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F2B84B"/>
                </a:solidFill>
              </a:rPr>
              <a:t>Clave: no borrar lo que ya usan. Conectar lo que ya existe y convertirlo en control operativo.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INTEGRACIÓN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Ruta de implementación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950976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F2B84B"/>
                </a:solidFill>
              </a:rPr>
              <a:t>RÁPIDA, MEDIBLE Y SIN CAOS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749808" y="1417320"/>
            <a:ext cx="32004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Fase 1 · Diagnóstico operativo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Mapeo de datos, áreas, sistemas y decisiones críticas. Definir indicadores por sede.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4480560" y="1417320"/>
            <a:ext cx="32004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Fase 2 · Control y dashboard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Inventarios, food cost, mermas, pedidos sugeridos y alertas gerenciales.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183880" y="1417320"/>
            <a:ext cx="3200400" cy="1280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Fase 3 · Activación comercial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F8F3E8"/>
                </a:solidFill>
              </a:rPr>
              <a:t>Segmentación de 20K contactos, campañas por WhatsApp y medición de recompra.</a:t>
            </a:r>
            <a:endParaRPr lang="en-US" sz="14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960120" y="3703320"/>
          <a:ext cx="996696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960120" y="5623560"/>
            <a:ext cx="98755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2B84B"/>
                </a:solidFill>
              </a:rPr>
              <a:t>Prioridad recomendada: empezar por control operativo + food cost + WhatsApp. Ahí se ve valor rápido.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12648" y="619963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F2B84B"/>
                </a:solidFill>
              </a:rPr>
              <a:t>PLAN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igasus_bg_command.pn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" y="6858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2B84B"/>
                </a:solidFill>
              </a:rPr>
              <a:t>La promesa para Pigasus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94360" y="1207008"/>
            <a:ext cx="5029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8F3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 el dueño tenga el control de cada sede, cada peso y cada decisión importante.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621792" y="3730752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8F3E8"/>
                </a:solidFill>
              </a:rPr>
              <a:t>Siguiente paso: construir un demo gerencial con datos simulados de Pigasus para mostrar inventarios, food cost, mermas, pedidos y activación de la base de 20.000 clientes por WhatsApp.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21792" y="5715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84B"/>
                </a:solidFill>
              </a:rPr>
              <a:t>INTELIGENCIA 360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94360" y="6565392"/>
            <a:ext cx="1828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89939E"/>
                </a:solidFill>
              </a:rPr>
              <a:t>INTELIGENCIA 360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155680" y="6565392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89939E"/>
                </a:solidFill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Inteligencia 360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Pigasus x Inteligencia 360</dc:title>
  <dc:subject>Propuesta para Pigasus</dc:subject>
  <dc:creator>Inteligencia 360</dc:creator>
  <cp:lastModifiedBy>Inteligencia 360</cp:lastModifiedBy>
  <cp:revision>1</cp:revision>
  <dcterms:created xsi:type="dcterms:W3CDTF">2026-08-06T12:47:20Z</dcterms:created>
  <dcterms:modified xsi:type="dcterms:W3CDTF">2026-08-06T12:47:20Z</dcterms:modified>
</cp:coreProperties>
</file>